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396043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Общая   характеристика  современного  хозяйства  Оренбургской 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1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70" y="620688"/>
            <a:ext cx="854910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3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1" y="476672"/>
            <a:ext cx="871566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936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6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Общая   характеристика  современного  хозяйства  Оренбургской  области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  характеристика  современного  хозяйства  Оренбургской  области</dc:title>
  <dc:creator>1</dc:creator>
  <cp:lastModifiedBy>1</cp:lastModifiedBy>
  <cp:revision>5</cp:revision>
  <dcterms:created xsi:type="dcterms:W3CDTF">2017-02-13T04:53:45Z</dcterms:created>
  <dcterms:modified xsi:type="dcterms:W3CDTF">2017-02-13T22:57:22Z</dcterms:modified>
</cp:coreProperties>
</file>